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7772400" cy="100584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yxg2sCes1FZWPljDIWmOD9iZI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35D52-68A0-1B4C-8AA7-9267900781C2}" v="43" dt="2023-01-13T20:41:35.7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4"/>
    <p:restoredTop sz="94748"/>
  </p:normalViewPr>
  <p:slideViewPr>
    <p:cSldViewPr snapToGrid="0">
      <p:cViewPr varScale="1">
        <p:scale>
          <a:sx n="131" d="100"/>
          <a:sy n="131" d="100"/>
        </p:scale>
        <p:origin x="1056" y="20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Della Coletta" userId="ef359c8f53fcc50a" providerId="LiveId" clId="{7E435D52-68A0-1B4C-8AA7-9267900781C2}"/>
    <pc:docChg chg="undo redo custSel addSld delSld modSld">
      <pc:chgData name="Rafael Della Coletta" userId="ef359c8f53fcc50a" providerId="LiveId" clId="{7E435D52-68A0-1B4C-8AA7-9267900781C2}" dt="2023-01-13T20:41:35.777" v="70" actId="14826"/>
      <pc:docMkLst>
        <pc:docMk/>
      </pc:docMkLst>
      <pc:sldChg chg="modSp mod">
        <pc:chgData name="Rafael Della Coletta" userId="ef359c8f53fcc50a" providerId="LiveId" clId="{7E435D52-68A0-1B4C-8AA7-9267900781C2}" dt="2023-01-13T17:58:36.362" v="14" actId="20577"/>
        <pc:sldMkLst>
          <pc:docMk/>
          <pc:sldMk cId="0" sldId="257"/>
        </pc:sldMkLst>
        <pc:spChg chg="mod">
          <ac:chgData name="Rafael Della Coletta" userId="ef359c8f53fcc50a" providerId="LiveId" clId="{7E435D52-68A0-1B4C-8AA7-9267900781C2}" dt="2023-01-13T17:58:36.362" v="14" actId="20577"/>
          <ac:spMkLst>
            <pc:docMk/>
            <pc:sldMk cId="0" sldId="257"/>
            <ac:spMk id="115" creationId="{00000000-0000-0000-0000-000000000000}"/>
          </ac:spMkLst>
        </pc:spChg>
      </pc:sldChg>
      <pc:sldChg chg="addSp delSp modSp mod">
        <pc:chgData name="Rafael Della Coletta" userId="ef359c8f53fcc50a" providerId="LiveId" clId="{7E435D52-68A0-1B4C-8AA7-9267900781C2}" dt="2023-01-13T17:58:42.810" v="16" actId="20577"/>
        <pc:sldMkLst>
          <pc:docMk/>
          <pc:sldMk cId="0" sldId="258"/>
        </pc:sldMkLst>
        <pc:spChg chg="add del mod">
          <ac:chgData name="Rafael Della Coletta" userId="ef359c8f53fcc50a" providerId="LiveId" clId="{7E435D52-68A0-1B4C-8AA7-9267900781C2}" dt="2023-01-13T17:56:44.909" v="5" actId="478"/>
          <ac:spMkLst>
            <pc:docMk/>
            <pc:sldMk cId="0" sldId="258"/>
            <ac:spMk id="2" creationId="{2ADDBEE0-BCC5-E775-B1DD-AD877453AEE9}"/>
          </ac:spMkLst>
        </pc:spChg>
        <pc:spChg chg="add mod">
          <ac:chgData name="Rafael Della Coletta" userId="ef359c8f53fcc50a" providerId="LiveId" clId="{7E435D52-68A0-1B4C-8AA7-9267900781C2}" dt="2023-01-13T17:58:42.810" v="16" actId="20577"/>
          <ac:spMkLst>
            <pc:docMk/>
            <pc:sldMk cId="0" sldId="258"/>
            <ac:spMk id="3" creationId="{021FCD25-4AC7-A911-90DA-3C5A8AD6D0DA}"/>
          </ac:spMkLst>
        </pc:spChg>
        <pc:spChg chg="del mod">
          <ac:chgData name="Rafael Della Coletta" userId="ef359c8f53fcc50a" providerId="LiveId" clId="{7E435D52-68A0-1B4C-8AA7-9267900781C2}" dt="2023-01-13T17:56:43.187" v="4" actId="21"/>
          <ac:spMkLst>
            <pc:docMk/>
            <pc:sldMk cId="0" sldId="258"/>
            <ac:spMk id="156" creationId="{00000000-0000-0000-0000-000000000000}"/>
          </ac:spMkLst>
        </pc:spChg>
      </pc:sldChg>
      <pc:sldChg chg="modSp mod">
        <pc:chgData name="Rafael Della Coletta" userId="ef359c8f53fcc50a" providerId="LiveId" clId="{7E435D52-68A0-1B4C-8AA7-9267900781C2}" dt="2023-01-13T17:58:47.176" v="18" actId="20577"/>
        <pc:sldMkLst>
          <pc:docMk/>
          <pc:sldMk cId="0" sldId="259"/>
        </pc:sldMkLst>
        <pc:spChg chg="mod">
          <ac:chgData name="Rafael Della Coletta" userId="ef359c8f53fcc50a" providerId="LiveId" clId="{7E435D52-68A0-1B4C-8AA7-9267900781C2}" dt="2023-01-13T17:58:47.176" v="18" actId="20577"/>
          <ac:spMkLst>
            <pc:docMk/>
            <pc:sldMk cId="0" sldId="259"/>
            <ac:spMk id="197" creationId="{00000000-0000-0000-0000-000000000000}"/>
          </ac:spMkLst>
        </pc:spChg>
      </pc:sldChg>
      <pc:sldChg chg="modSp mod">
        <pc:chgData name="Rafael Della Coletta" userId="ef359c8f53fcc50a" providerId="LiveId" clId="{7E435D52-68A0-1B4C-8AA7-9267900781C2}" dt="2023-01-13T17:58:56.012" v="21" actId="20577"/>
        <pc:sldMkLst>
          <pc:docMk/>
          <pc:sldMk cId="0" sldId="260"/>
        </pc:sldMkLst>
        <pc:spChg chg="mod">
          <ac:chgData name="Rafael Della Coletta" userId="ef359c8f53fcc50a" providerId="LiveId" clId="{7E435D52-68A0-1B4C-8AA7-9267900781C2}" dt="2023-01-13T17:58:56.012" v="21" actId="20577"/>
          <ac:spMkLst>
            <pc:docMk/>
            <pc:sldMk cId="0" sldId="260"/>
            <ac:spMk id="206" creationId="{00000000-0000-0000-0000-000000000000}"/>
          </ac:spMkLst>
        </pc:spChg>
      </pc:sldChg>
      <pc:sldChg chg="modSp">
        <pc:chgData name="Rafael Della Coletta" userId="ef359c8f53fcc50a" providerId="LiveId" clId="{7E435D52-68A0-1B4C-8AA7-9267900781C2}" dt="2023-01-13T20:03:40.349" v="34" actId="14826"/>
        <pc:sldMkLst>
          <pc:docMk/>
          <pc:sldMk cId="0" sldId="261"/>
        </pc:sldMkLst>
        <pc:picChg chg="mod">
          <ac:chgData name="Rafael Della Coletta" userId="ef359c8f53fcc50a" providerId="LiveId" clId="{7E435D52-68A0-1B4C-8AA7-9267900781C2}" dt="2023-01-13T20:03:09.989" v="31" actId="14826"/>
          <ac:picMkLst>
            <pc:docMk/>
            <pc:sldMk cId="0" sldId="261"/>
            <ac:picMk id="211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21.385" v="32" actId="14826"/>
          <ac:picMkLst>
            <pc:docMk/>
            <pc:sldMk cId="0" sldId="261"/>
            <ac:picMk id="21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32.265" v="33" actId="14826"/>
          <ac:picMkLst>
            <pc:docMk/>
            <pc:sldMk cId="0" sldId="261"/>
            <ac:picMk id="21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03:40.349" v="34" actId="14826"/>
          <ac:picMkLst>
            <pc:docMk/>
            <pc:sldMk cId="0" sldId="261"/>
            <ac:picMk id="214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22:13.858" v="38" actId="14826"/>
        <pc:sldMkLst>
          <pc:docMk/>
          <pc:sldMk cId="0" sldId="262"/>
        </pc:sldMkLst>
        <pc:picChg chg="mod">
          <ac:chgData name="Rafael Della Coletta" userId="ef359c8f53fcc50a" providerId="LiveId" clId="{7E435D52-68A0-1B4C-8AA7-9267900781C2}" dt="2023-01-13T20:03:53.432" v="35" actId="14826"/>
          <ac:picMkLst>
            <pc:docMk/>
            <pc:sldMk cId="0" sldId="262"/>
            <ac:picMk id="22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1:57.840" v="36" actId="14826"/>
          <ac:picMkLst>
            <pc:docMk/>
            <pc:sldMk cId="0" sldId="262"/>
            <ac:picMk id="224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2:06.571" v="37" actId="14826"/>
          <ac:picMkLst>
            <pc:docMk/>
            <pc:sldMk cId="0" sldId="262"/>
            <ac:picMk id="22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22:13.858" v="38" actId="14826"/>
          <ac:picMkLst>
            <pc:docMk/>
            <pc:sldMk cId="0" sldId="262"/>
            <ac:picMk id="226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33:19.478" v="42" actId="14826"/>
        <pc:sldMkLst>
          <pc:docMk/>
          <pc:sldMk cId="0" sldId="263"/>
        </pc:sldMkLst>
        <pc:picChg chg="mod">
          <ac:chgData name="Rafael Della Coletta" userId="ef359c8f53fcc50a" providerId="LiveId" clId="{7E435D52-68A0-1B4C-8AA7-9267900781C2}" dt="2023-01-13T20:32:44.478" v="39" actId="14826"/>
          <ac:picMkLst>
            <pc:docMk/>
            <pc:sldMk cId="0" sldId="263"/>
            <ac:picMk id="23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2:51.961" v="40" actId="14826"/>
          <ac:picMkLst>
            <pc:docMk/>
            <pc:sldMk cId="0" sldId="263"/>
            <ac:picMk id="23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12.276" v="41" actId="14826"/>
          <ac:picMkLst>
            <pc:docMk/>
            <pc:sldMk cId="0" sldId="263"/>
            <ac:picMk id="23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19.478" v="42" actId="14826"/>
          <ac:picMkLst>
            <pc:docMk/>
            <pc:sldMk cId="0" sldId="263"/>
            <ac:picMk id="238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33:51.637" v="46" actId="14826"/>
        <pc:sldMkLst>
          <pc:docMk/>
          <pc:sldMk cId="0" sldId="264"/>
        </pc:sldMkLst>
        <pc:picChg chg="mod">
          <ac:chgData name="Rafael Della Coletta" userId="ef359c8f53fcc50a" providerId="LiveId" clId="{7E435D52-68A0-1B4C-8AA7-9267900781C2}" dt="2023-01-13T20:33:29.185" v="43" actId="14826"/>
          <ac:picMkLst>
            <pc:docMk/>
            <pc:sldMk cId="0" sldId="264"/>
            <ac:picMk id="24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35.927" v="44" actId="14826"/>
          <ac:picMkLst>
            <pc:docMk/>
            <pc:sldMk cId="0" sldId="264"/>
            <ac:picMk id="24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43.324" v="45" actId="14826"/>
          <ac:picMkLst>
            <pc:docMk/>
            <pc:sldMk cId="0" sldId="264"/>
            <ac:picMk id="24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3:51.637" v="46" actId="14826"/>
          <ac:picMkLst>
            <pc:docMk/>
            <pc:sldMk cId="0" sldId="264"/>
            <ac:picMk id="250" creationId="{00000000-0000-0000-0000-000000000000}"/>
          </ac:picMkLst>
        </pc:picChg>
      </pc:sldChg>
      <pc:sldChg chg="modSp mod">
        <pc:chgData name="Rafael Della Coletta" userId="ef359c8f53fcc50a" providerId="LiveId" clId="{7E435D52-68A0-1B4C-8AA7-9267900781C2}" dt="2023-01-13T20:34:31.874" v="49" actId="14826"/>
        <pc:sldMkLst>
          <pc:docMk/>
          <pc:sldMk cId="0" sldId="265"/>
        </pc:sldMkLst>
        <pc:spChg chg="mod">
          <ac:chgData name="Rafael Della Coletta" userId="ef359c8f53fcc50a" providerId="LiveId" clId="{7E435D52-68A0-1B4C-8AA7-9267900781C2}" dt="2023-01-13T17:59:23.529" v="28" actId="20577"/>
          <ac:spMkLst>
            <pc:docMk/>
            <pc:sldMk cId="0" sldId="265"/>
            <ac:spMk id="265" creationId="{00000000-0000-0000-0000-000000000000}"/>
          </ac:spMkLst>
        </pc:spChg>
        <pc:picChg chg="mod">
          <ac:chgData name="Rafael Della Coletta" userId="ef359c8f53fcc50a" providerId="LiveId" clId="{7E435D52-68A0-1B4C-8AA7-9267900781C2}" dt="2023-01-13T20:34:10.086" v="47" actId="14826"/>
          <ac:picMkLst>
            <pc:docMk/>
            <pc:sldMk cId="0" sldId="265"/>
            <ac:picMk id="25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4:18.291" v="48" actId="14826"/>
          <ac:picMkLst>
            <pc:docMk/>
            <pc:sldMk cId="0" sldId="265"/>
            <ac:picMk id="26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4:31.874" v="49" actId="14826"/>
          <ac:picMkLst>
            <pc:docMk/>
            <pc:sldMk cId="0" sldId="265"/>
            <ac:picMk id="261" creationId="{00000000-0000-0000-0000-000000000000}"/>
          </ac:picMkLst>
        </pc:picChg>
      </pc:sldChg>
      <pc:sldChg chg="del">
        <pc:chgData name="Rafael Della Coletta" userId="ef359c8f53fcc50a" providerId="LiveId" clId="{7E435D52-68A0-1B4C-8AA7-9267900781C2}" dt="2023-01-13T17:58:12.362" v="7" actId="2696"/>
        <pc:sldMkLst>
          <pc:docMk/>
          <pc:sldMk cId="0" sldId="266"/>
        </pc:sldMkLst>
      </pc:sldChg>
      <pc:sldChg chg="modSp add mod">
        <pc:chgData name="Rafael Della Coletta" userId="ef359c8f53fcc50a" providerId="LiveId" clId="{7E435D52-68A0-1B4C-8AA7-9267900781C2}" dt="2023-01-13T17:58:27.685" v="12" actId="20577"/>
        <pc:sldMkLst>
          <pc:docMk/>
          <pc:sldMk cId="1247111235" sldId="266"/>
        </pc:sldMkLst>
        <pc:spChg chg="mod">
          <ac:chgData name="Rafael Della Coletta" userId="ef359c8f53fcc50a" providerId="LiveId" clId="{7E435D52-68A0-1B4C-8AA7-9267900781C2}" dt="2023-01-13T17:58:27.685" v="12" actId="20577"/>
          <ac:spMkLst>
            <pc:docMk/>
            <pc:sldMk cId="1247111235" sldId="266"/>
            <ac:spMk id="271" creationId="{00000000-0000-0000-0000-000000000000}"/>
          </ac:spMkLst>
        </pc:spChg>
      </pc:sldChg>
      <pc:sldChg chg="addSp modSp">
        <pc:chgData name="Rafael Della Coletta" userId="ef359c8f53fcc50a" providerId="LiveId" clId="{7E435D52-68A0-1B4C-8AA7-9267900781C2}" dt="2023-01-13T20:39:40.932" v="57" actId="14826"/>
        <pc:sldMkLst>
          <pc:docMk/>
          <pc:sldMk cId="0" sldId="267"/>
        </pc:sldMkLst>
        <pc:picChg chg="add mod">
          <ac:chgData name="Rafael Della Coletta" userId="ef359c8f53fcc50a" providerId="LiveId" clId="{7E435D52-68A0-1B4C-8AA7-9267900781C2}" dt="2023-01-13T20:39:03.507" v="53" actId="571"/>
          <ac:picMkLst>
            <pc:docMk/>
            <pc:sldMk cId="0" sldId="267"/>
            <ac:picMk id="2" creationId="{3F3315CD-7BC9-3C32-A747-0893F92154DA}"/>
          </ac:picMkLst>
        </pc:picChg>
        <pc:picChg chg="mod">
          <ac:chgData name="Rafael Della Coletta" userId="ef359c8f53fcc50a" providerId="LiveId" clId="{7E435D52-68A0-1B4C-8AA7-9267900781C2}" dt="2023-01-13T20:38:52.756" v="50" actId="14826"/>
          <ac:picMkLst>
            <pc:docMk/>
            <pc:sldMk cId="0" sldId="267"/>
            <ac:picMk id="27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01.227" v="51" actId="14826"/>
          <ac:picMkLst>
            <pc:docMk/>
            <pc:sldMk cId="0" sldId="267"/>
            <ac:picMk id="277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11.151" v="54" actId="14826"/>
          <ac:picMkLst>
            <pc:docMk/>
            <pc:sldMk cId="0" sldId="267"/>
            <ac:picMk id="27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22.159" v="55" actId="14826"/>
          <ac:picMkLst>
            <pc:docMk/>
            <pc:sldMk cId="0" sldId="267"/>
            <ac:picMk id="27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32.767" v="56" actId="14826"/>
          <ac:picMkLst>
            <pc:docMk/>
            <pc:sldMk cId="0" sldId="267"/>
            <ac:picMk id="28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39:40.932" v="57" actId="14826"/>
          <ac:picMkLst>
            <pc:docMk/>
            <pc:sldMk cId="0" sldId="267"/>
            <ac:picMk id="281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40:36.862" v="63" actId="14826"/>
        <pc:sldMkLst>
          <pc:docMk/>
          <pc:sldMk cId="0" sldId="268"/>
        </pc:sldMkLst>
        <pc:picChg chg="mod">
          <ac:chgData name="Rafael Della Coletta" userId="ef359c8f53fcc50a" providerId="LiveId" clId="{7E435D52-68A0-1B4C-8AA7-9267900781C2}" dt="2023-01-13T20:39:53.541" v="58" actId="14826"/>
          <ac:picMkLst>
            <pc:docMk/>
            <pc:sldMk cId="0" sldId="268"/>
            <ac:picMk id="29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05.032" v="59" actId="14826"/>
          <ac:picMkLst>
            <pc:docMk/>
            <pc:sldMk cId="0" sldId="268"/>
            <ac:picMk id="293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13.411" v="60" actId="14826"/>
          <ac:picMkLst>
            <pc:docMk/>
            <pc:sldMk cId="0" sldId="268"/>
            <ac:picMk id="294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22.361" v="61" actId="14826"/>
          <ac:picMkLst>
            <pc:docMk/>
            <pc:sldMk cId="0" sldId="268"/>
            <ac:picMk id="295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29.806" v="62" actId="14826"/>
          <ac:picMkLst>
            <pc:docMk/>
            <pc:sldMk cId="0" sldId="268"/>
            <ac:picMk id="296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36.862" v="63" actId="14826"/>
          <ac:picMkLst>
            <pc:docMk/>
            <pc:sldMk cId="0" sldId="268"/>
            <ac:picMk id="297" creationId="{00000000-0000-0000-0000-000000000000}"/>
          </ac:picMkLst>
        </pc:picChg>
      </pc:sldChg>
      <pc:sldChg chg="modSp">
        <pc:chgData name="Rafael Della Coletta" userId="ef359c8f53fcc50a" providerId="LiveId" clId="{7E435D52-68A0-1B4C-8AA7-9267900781C2}" dt="2023-01-13T20:41:25.876" v="69" actId="14826"/>
        <pc:sldMkLst>
          <pc:docMk/>
          <pc:sldMk cId="0" sldId="269"/>
        </pc:sldMkLst>
        <pc:picChg chg="mod">
          <ac:chgData name="Rafael Della Coletta" userId="ef359c8f53fcc50a" providerId="LiveId" clId="{7E435D52-68A0-1B4C-8AA7-9267900781C2}" dt="2023-01-13T20:40:47.765" v="64" actId="14826"/>
          <ac:picMkLst>
            <pc:docMk/>
            <pc:sldMk cId="0" sldId="269"/>
            <ac:picMk id="308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0:56.155" v="65" actId="14826"/>
          <ac:picMkLst>
            <pc:docMk/>
            <pc:sldMk cId="0" sldId="269"/>
            <ac:picMk id="309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04.060" v="66" actId="14826"/>
          <ac:picMkLst>
            <pc:docMk/>
            <pc:sldMk cId="0" sldId="269"/>
            <ac:picMk id="310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11.547" v="67" actId="14826"/>
          <ac:picMkLst>
            <pc:docMk/>
            <pc:sldMk cId="0" sldId="269"/>
            <ac:picMk id="311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18.644" v="68" actId="14826"/>
          <ac:picMkLst>
            <pc:docMk/>
            <pc:sldMk cId="0" sldId="269"/>
            <ac:picMk id="312" creationId="{00000000-0000-0000-0000-000000000000}"/>
          </ac:picMkLst>
        </pc:picChg>
        <pc:picChg chg="mod">
          <ac:chgData name="Rafael Della Coletta" userId="ef359c8f53fcc50a" providerId="LiveId" clId="{7E435D52-68A0-1B4C-8AA7-9267900781C2}" dt="2023-01-13T20:41:25.876" v="69" actId="14826"/>
          <ac:picMkLst>
            <pc:docMk/>
            <pc:sldMk cId="0" sldId="269"/>
            <ac:picMk id="313" creationId="{00000000-0000-0000-0000-000000000000}"/>
          </ac:picMkLst>
        </pc:picChg>
      </pc:sldChg>
      <pc:sldChg chg="modSp mod">
        <pc:chgData name="Rafael Della Coletta" userId="ef359c8f53fcc50a" providerId="LiveId" clId="{7E435D52-68A0-1B4C-8AA7-9267900781C2}" dt="2023-01-13T20:41:35.777" v="70" actId="14826"/>
        <pc:sldMkLst>
          <pc:docMk/>
          <pc:sldMk cId="0" sldId="270"/>
        </pc:sldMkLst>
        <pc:spChg chg="mod">
          <ac:chgData name="Rafael Della Coletta" userId="ef359c8f53fcc50a" providerId="LiveId" clId="{7E435D52-68A0-1B4C-8AA7-9267900781C2}" dt="2023-01-13T17:59:30.619" v="30" actId="20577"/>
          <ac:spMkLst>
            <pc:docMk/>
            <pc:sldMk cId="0" sldId="270"/>
            <ac:spMk id="326" creationId="{00000000-0000-0000-0000-000000000000}"/>
          </ac:spMkLst>
        </pc:spChg>
        <pc:picChg chg="mod">
          <ac:chgData name="Rafael Della Coletta" userId="ef359c8f53fcc50a" providerId="LiveId" clId="{7E435D52-68A0-1B4C-8AA7-9267900781C2}" dt="2023-01-13T20:41:35.777" v="70" actId="14826"/>
          <ac:picMkLst>
            <pc:docMk/>
            <pc:sldMk cId="0" sldId="270"/>
            <ac:picMk id="3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253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695219" y="2516718"/>
            <a:ext cx="6381962" cy="670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2138071" y="3959569"/>
            <a:ext cx="8524029" cy="1675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-1262353" y="2332223"/>
            <a:ext cx="8524029" cy="493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/>
            </a:lvl1pPr>
            <a:lvl2pPr lvl="1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/>
            </a:lvl3pPr>
            <a:lvl4pPr lvl="3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4pPr>
            <a:lvl5pPr lvl="4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5pPr>
            <a:lvl6pPr lvl="5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6pPr>
            <a:lvl7pPr lvl="6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7pPr>
            <a:lvl8pPr lvl="7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8pPr>
            <a:lvl9pPr lvl="8" algn="ctr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17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530"/>
              <a:buNone/>
              <a:defRPr sz="153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rgbClr val="888888"/>
              </a:buClr>
              <a:buSzPts val="1360"/>
              <a:buNone/>
              <a:defRPr sz="136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body" idx="2"/>
          </p:nvPr>
        </p:nvSpPr>
        <p:spPr>
          <a:xfrm>
            <a:off x="3934778" y="2677584"/>
            <a:ext cx="3303270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535366" y="3674110"/>
            <a:ext cx="3288089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3"/>
          </p:nvPr>
        </p:nvSpPr>
        <p:spPr>
          <a:xfrm>
            <a:off x="3934778" y="2465706"/>
            <a:ext cx="3304282" cy="120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  <a:defRPr sz="2040" b="1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 b="1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  <a:defRPr sz="1530" b="1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 b="1"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4"/>
          </p:nvPr>
        </p:nvSpPr>
        <p:spPr>
          <a:xfrm>
            <a:off x="3934778" y="3674110"/>
            <a:ext cx="3304282" cy="540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132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  <a:defRPr sz="2720"/>
            </a:lvl1pPr>
            <a:lvl2pPr marL="914400" lvl="1" indent="-37973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  <a:defRPr sz="2380"/>
            </a:lvl2pPr>
            <a:lvl3pPr marL="1371600" lvl="2" indent="-358139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  <a:defRPr sz="2040"/>
            </a:lvl3pPr>
            <a:lvl4pPr marL="1828800" lvl="3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5pPr>
            <a:lvl6pPr marL="2743200" lvl="5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6pPr>
            <a:lvl7pPr marL="3200400" lvl="6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7pPr>
            <a:lvl8pPr marL="3657600" lvl="7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8pPr>
            <a:lvl9pPr marL="4114800" lvl="8" indent="-33655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 sz="17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Font typeface="Calibri"/>
              <a:buNone/>
              <a:defRPr sz="272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3304282" y="1448226"/>
            <a:ext cx="3934778" cy="714798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535365" y="3017520"/>
            <a:ext cx="2506801" cy="559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1360"/>
              <a:buNone/>
              <a:defRPr sz="1360"/>
            </a:lvl1pPr>
            <a:lvl2pPr marL="914400" lvl="1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190"/>
              <a:buNone/>
              <a:defRPr sz="1190"/>
            </a:lvl2pPr>
            <a:lvl3pPr marL="1371600" lvl="2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020"/>
              <a:buNone/>
              <a:defRPr sz="1020"/>
            </a:lvl3pPr>
            <a:lvl4pPr marL="1828800" lvl="3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4pPr>
            <a:lvl5pPr marL="2286000" lvl="4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5pPr>
            <a:lvl6pPr marL="2743200" lvl="5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6pPr>
            <a:lvl7pPr marL="3200400" lvl="6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7pPr>
            <a:lvl8pPr marL="3657600" lvl="7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8pPr>
            <a:lvl9pPr marL="4114800" lvl="8" indent="-228600" algn="l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850"/>
              <a:buNone/>
              <a:defRPr sz="85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40"/>
              <a:buFont typeface="Calibri"/>
              <a:buNone/>
              <a:defRPr sz="37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79730" algn="l" rtl="0">
              <a:lnSpc>
                <a:spcPct val="90000"/>
              </a:lnSpc>
              <a:spcBef>
                <a:spcPts val="85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  <a:defRPr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814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6550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5755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5754" algn="l" rtl="0">
              <a:lnSpc>
                <a:spcPct val="9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530"/>
              <a:buFont typeface="Arial"/>
              <a:buChar char="•"/>
              <a:defRPr sz="153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2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22.png"/><Relationship Id="rId10" Type="http://schemas.openxmlformats.org/officeDocument/2006/relationships/image" Target="../media/image35.png"/><Relationship Id="rId19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28141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8010" y="28141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Chart, scatter 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700" y="3650178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 descr="Chart, histogram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84320" y="3650178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 descr="Char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2700" y="6972080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Char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84320" y="697208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640080" y="1980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4088010" y="1980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95" name="Google Shape;95;p1"/>
          <p:cNvSpPr txBox="1"/>
          <p:nvPr/>
        </p:nvSpPr>
        <p:spPr>
          <a:xfrm>
            <a:off x="636390" y="338592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4084320" y="338592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99" name="Google Shape;99;p1"/>
          <p:cNvSpPr txBox="1"/>
          <p:nvPr/>
        </p:nvSpPr>
        <p:spPr>
          <a:xfrm>
            <a:off x="636390" y="6710470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01" name="Google Shape;101;p1"/>
          <p:cNvSpPr txBox="1"/>
          <p:nvPr/>
        </p:nvSpPr>
        <p:spPr>
          <a:xfrm>
            <a:off x="4084320" y="6710470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"/>
          <p:cNvPicPr preferRelativeResize="0"/>
          <p:nvPr/>
        </p:nvPicPr>
        <p:blipFill>
          <a:blip r:embed="rId3"/>
          <a:srcRect/>
          <a:stretch/>
        </p:blipFill>
        <p:spPr>
          <a:xfrm>
            <a:off x="228600" y="263257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>
          <a:blip r:embed="rId4"/>
          <a:srcRect/>
          <a:stretch/>
        </p:blipFill>
        <p:spPr>
          <a:xfrm>
            <a:off x="4114800" y="26038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>
          <a:blip r:embed="rId5"/>
          <a:srcRect/>
          <a:stretch/>
        </p:blipFill>
        <p:spPr>
          <a:xfrm>
            <a:off x="2286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>
          <a:blip r:embed="rId6"/>
          <a:srcRect/>
          <a:stretch/>
        </p:blipFill>
        <p:spPr>
          <a:xfrm>
            <a:off x="41148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0"/>
          <p:cNvPicPr preferRelativeResize="0"/>
          <p:nvPr/>
        </p:nvPicPr>
        <p:blipFill>
          <a:blip r:embed="rId3"/>
          <a:srcRect/>
          <a:stretch/>
        </p:blipFill>
        <p:spPr>
          <a:xfrm>
            <a:off x="228600" y="263257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>
          <a:blip r:embed="rId4"/>
          <a:srcRect/>
          <a:stretch/>
        </p:blipFill>
        <p:spPr>
          <a:xfrm>
            <a:off x="4114800" y="26038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5"/>
          <a:srcRect/>
          <a:stretch/>
        </p:blipFill>
        <p:spPr>
          <a:xfrm>
            <a:off x="228600" y="5090160"/>
            <a:ext cx="36576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 txBox="1"/>
          <p:nvPr/>
        </p:nvSpPr>
        <p:spPr>
          <a:xfrm>
            <a:off x="4293011" y="6881485"/>
            <a:ext cx="3082149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Figure S6</a:t>
            </a:r>
            <a:r>
              <a:rPr lang="en-US" sz="12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Heatmap of module eigenvalues (rows) across environments (columns) for networks 2-20. Higher eigenvalues are represented in red, while lower eigenvalues are in blue.</a:t>
            </a:r>
            <a:endParaRPr lang="en-US" sz="1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2"/>
          <p:cNvPicPr preferRelativeResize="0"/>
          <p:nvPr/>
        </p:nvPicPr>
        <p:blipFill>
          <a:blip r:embed="rId4"/>
          <a:srcRect/>
          <a:stretch/>
        </p:blipFill>
        <p:spPr>
          <a:xfrm>
            <a:off x="426720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2"/>
          <p:cNvPicPr preferRelativeResize="0"/>
          <p:nvPr/>
        </p:nvPicPr>
        <p:blipFill>
          <a:blip r:embed="rId5"/>
          <a:srcRect/>
          <a:stretch/>
        </p:blipFill>
        <p:spPr>
          <a:xfrm>
            <a:off x="54864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2"/>
          <p:cNvPicPr preferRelativeResize="0"/>
          <p:nvPr/>
        </p:nvPicPr>
        <p:blipFill>
          <a:blip r:embed="rId6"/>
          <a:srcRect/>
          <a:stretch/>
        </p:blipFill>
        <p:spPr>
          <a:xfrm>
            <a:off x="426720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/>
          <p:cNvPicPr preferRelativeResize="0"/>
          <p:nvPr/>
        </p:nvPicPr>
        <p:blipFill>
          <a:blip r:embed="rId7"/>
          <a:srcRect/>
          <a:stretch/>
        </p:blipFill>
        <p:spPr>
          <a:xfrm>
            <a:off x="54864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2"/>
          <p:cNvPicPr preferRelativeResize="0"/>
          <p:nvPr/>
        </p:nvPicPr>
        <p:blipFill>
          <a:blip r:embed="rId8"/>
          <a:srcRect/>
          <a:stretch/>
        </p:blipFill>
        <p:spPr>
          <a:xfrm>
            <a:off x="426720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13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>
          <a:blip r:embed="rId4"/>
          <a:srcRect/>
          <a:stretch/>
        </p:blipFill>
        <p:spPr>
          <a:xfrm>
            <a:off x="426720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3"/>
          <p:cNvPicPr preferRelativeResize="0"/>
          <p:nvPr/>
        </p:nvPicPr>
        <p:blipFill>
          <a:blip r:embed="rId5"/>
          <a:srcRect/>
          <a:stretch/>
        </p:blipFill>
        <p:spPr>
          <a:xfrm>
            <a:off x="54864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>
          <a:blip r:embed="rId6"/>
          <a:srcRect/>
          <a:stretch/>
        </p:blipFill>
        <p:spPr>
          <a:xfrm>
            <a:off x="426720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3"/>
          <p:cNvPicPr preferRelativeResize="0"/>
          <p:nvPr/>
        </p:nvPicPr>
        <p:blipFill>
          <a:blip r:embed="rId7"/>
          <a:srcRect/>
          <a:stretch/>
        </p:blipFill>
        <p:spPr>
          <a:xfrm>
            <a:off x="54864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3"/>
          <p:cNvPicPr preferRelativeResize="0"/>
          <p:nvPr/>
        </p:nvPicPr>
        <p:blipFill>
          <a:blip r:embed="rId8"/>
          <a:srcRect/>
          <a:stretch/>
        </p:blipFill>
        <p:spPr>
          <a:xfrm>
            <a:off x="426720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4"/>
          <p:cNvPicPr preferRelativeResize="0"/>
          <p:nvPr/>
        </p:nvPicPr>
        <p:blipFill>
          <a:blip r:embed="rId4"/>
          <a:srcRect/>
          <a:stretch/>
        </p:blipFill>
        <p:spPr>
          <a:xfrm>
            <a:off x="426720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4"/>
          <p:cNvPicPr preferRelativeResize="0"/>
          <p:nvPr/>
        </p:nvPicPr>
        <p:blipFill>
          <a:blip r:embed="rId5"/>
          <a:srcRect/>
          <a:stretch/>
        </p:blipFill>
        <p:spPr>
          <a:xfrm>
            <a:off x="54864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4"/>
          <p:cNvPicPr preferRelativeResize="0"/>
          <p:nvPr/>
        </p:nvPicPr>
        <p:blipFill>
          <a:blip r:embed="rId6"/>
          <a:srcRect/>
          <a:stretch/>
        </p:blipFill>
        <p:spPr>
          <a:xfrm>
            <a:off x="4267200" y="3429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4"/>
          <p:cNvPicPr preferRelativeResize="0"/>
          <p:nvPr/>
        </p:nvPicPr>
        <p:blipFill>
          <a:blip r:embed="rId7"/>
          <a:srcRect/>
          <a:stretch/>
        </p:blipFill>
        <p:spPr>
          <a:xfrm>
            <a:off x="54864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4"/>
          <p:cNvPicPr preferRelativeResize="0"/>
          <p:nvPr/>
        </p:nvPicPr>
        <p:blipFill>
          <a:blip r:embed="rId8"/>
          <a:srcRect/>
          <a:stretch/>
        </p:blipFill>
        <p:spPr>
          <a:xfrm>
            <a:off x="4267200" y="6858000"/>
            <a:ext cx="32004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548640" y="0"/>
            <a:ext cx="32004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5"/>
          <p:cNvSpPr txBox="1"/>
          <p:nvPr/>
        </p:nvSpPr>
        <p:spPr>
          <a:xfrm>
            <a:off x="391244" y="3642398"/>
            <a:ext cx="715630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Figure S7</a:t>
            </a:r>
            <a:r>
              <a:rPr lang="en-US" sz="1200" dirty="0">
                <a:solidFill>
                  <a:schemeClr val="dk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/>
              </a:rPr>
              <a:t>.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strength and p-value between the eigenvalues of each network module and PC (represented by circles) for networks 2-20. </a:t>
            </a:r>
            <a:endParaRPr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26617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84320" y="266179"/>
            <a:ext cx="3048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6390" y="3634938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640080" y="456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4088010" y="4569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636390" y="3370684"/>
            <a:ext cx="3048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285012" y="7225509"/>
            <a:ext cx="74049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S1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analysis of variance model used to generate best linear unbiased estimates within each environment.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34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92" y="24622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34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6130" y="22623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134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6792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381000" y="19809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4286130" y="19809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377310" y="203436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4282440" y="203436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377310" y="404464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4282440" y="4044640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373620" y="6042853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4278750" y="6042853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373620" y="8054788"/>
            <a:ext cx="34271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6792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3620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04568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04568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4568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04568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8054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4152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23490" y="226723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94152" y="42777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94152" y="627456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6;p4">
            <a:extLst>
              <a:ext uri="{FF2B5EF4-FFF2-40B4-BE49-F238E27FC236}">
                <a16:creationId xmlns:a16="http://schemas.microsoft.com/office/drawing/2014/main" id="{021FCD25-4AC7-A911-90DA-3C5A8AD6D0DA}"/>
              </a:ext>
            </a:extLst>
          </p:cNvPr>
          <p:cNvSpPr txBox="1"/>
          <p:nvPr/>
        </p:nvSpPr>
        <p:spPr>
          <a:xfrm>
            <a:off x="4256792" y="8628937"/>
            <a:ext cx="338069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S2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</a:t>
            </a:r>
            <a:r>
              <a:rPr lang="en-US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rrBLUP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effects in each environment.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134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56792" y="24622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134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6130" y="22623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134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56792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381000" y="19809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BEC-BL19</a:t>
            </a: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4286130" y="19809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BEC-BL20</a:t>
            </a:r>
            <a:endParaRPr/>
          </a:p>
        </p:txBody>
      </p:sp>
      <p:sp>
        <p:nvSpPr>
          <p:cNvPr id="172" name="Google Shape;172;p3"/>
          <p:cNvSpPr txBox="1"/>
          <p:nvPr/>
        </p:nvSpPr>
        <p:spPr>
          <a:xfrm>
            <a:off x="377310" y="203436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COR19</a:t>
            </a:r>
            <a:endParaRPr/>
          </a:p>
        </p:txBody>
      </p:sp>
      <p:sp>
        <p:nvSpPr>
          <p:cNvPr id="174" name="Google Shape;174;p3"/>
          <p:cNvSpPr txBox="1"/>
          <p:nvPr/>
        </p:nvSpPr>
        <p:spPr>
          <a:xfrm>
            <a:off x="4282440" y="203436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COR20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377310" y="404464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MIN19</a:t>
            </a:r>
            <a:endParaRPr/>
          </a:p>
        </p:txBody>
      </p:sp>
      <p:sp>
        <p:nvSpPr>
          <p:cNvPr id="178" name="Google Shape;178;p3"/>
          <p:cNvSpPr txBox="1"/>
          <p:nvPr/>
        </p:nvSpPr>
        <p:spPr>
          <a:xfrm>
            <a:off x="4282440" y="4044640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MIN20</a:t>
            </a:r>
            <a:endParaRPr/>
          </a:p>
        </p:txBody>
      </p:sp>
      <p:sp>
        <p:nvSpPr>
          <p:cNvPr id="180" name="Google Shape;180;p3"/>
          <p:cNvSpPr txBox="1"/>
          <p:nvPr/>
        </p:nvSpPr>
        <p:spPr>
          <a:xfrm>
            <a:off x="373620" y="6042853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SYN19</a:t>
            </a:r>
            <a:endParaRPr/>
          </a:p>
        </p:txBody>
      </p:sp>
      <p:sp>
        <p:nvSpPr>
          <p:cNvPr id="182" name="Google Shape;182;p3"/>
          <p:cNvSpPr txBox="1"/>
          <p:nvPr/>
        </p:nvSpPr>
        <p:spPr>
          <a:xfrm>
            <a:off x="4278750" y="6042853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SYN20</a:t>
            </a:r>
            <a:endParaRPr/>
          </a:p>
        </p:txBody>
      </p:sp>
      <p:sp>
        <p:nvSpPr>
          <p:cNvPr id="184" name="Google Shape;184;p3"/>
          <p:cNvSpPr txBox="1"/>
          <p:nvPr/>
        </p:nvSpPr>
        <p:spPr>
          <a:xfrm>
            <a:off x="373620" y="8054788"/>
            <a:ext cx="341604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URB19</a:t>
            </a:r>
            <a:endParaRPr/>
          </a:p>
        </p:txBody>
      </p:sp>
      <p:pic>
        <p:nvPicPr>
          <p:cNvPr id="185" name="Google Shape;185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0134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56792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3620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104568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04568" y="226201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04568" y="4272954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04568" y="6269722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88054" y="8288443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4152" y="25107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23490" y="2267238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94152" y="4277796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94152" y="6274564"/>
            <a:ext cx="1737360" cy="17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"/>
          <p:cNvSpPr txBox="1"/>
          <p:nvPr/>
        </p:nvSpPr>
        <p:spPr>
          <a:xfrm>
            <a:off x="4256792" y="8624095"/>
            <a:ext cx="338069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S3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Residual distribution and quantile-quantile (Q-Q) plots for genome-wide association study (GWAS) effects in each environment.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" y="1386840"/>
            <a:ext cx="6568440" cy="525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241291" y="6922245"/>
            <a:ext cx="692912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S4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Percent variance explained by each principal component (PC) from 867 environmental parameters for for PCs 1-9.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711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50614"/>
            <a:ext cx="60960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0600" y="4267200"/>
            <a:ext cx="60960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 txBox="1"/>
          <p:nvPr/>
        </p:nvSpPr>
        <p:spPr>
          <a:xfrm>
            <a:off x="608742" y="121920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endParaRPr dirty="0"/>
          </a:p>
        </p:txBody>
      </p:sp>
      <p:sp>
        <p:nvSpPr>
          <p:cNvPr id="205" name="Google Shape;205;p5"/>
          <p:cNvSpPr txBox="1"/>
          <p:nvPr/>
        </p:nvSpPr>
        <p:spPr>
          <a:xfrm>
            <a:off x="608742" y="4204454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361212" y="8383786"/>
            <a:ext cx="685655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S5</a:t>
            </a:r>
            <a:r>
              <a:rPr lang="en-US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Relationship of marker effect estimation method, data normalization method, weighted gene co-expression network analysis (WGCNA) pipeline soft thresholding power level, and coefficient of variation cut-off with mean (A) and median (B) network connectivity score. 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/>
          <p:cNvPicPr preferRelativeResize="0"/>
          <p:nvPr/>
        </p:nvPicPr>
        <p:blipFill>
          <a:blip r:embed="rId3"/>
          <a:srcRect/>
          <a:stretch/>
        </p:blipFill>
        <p:spPr>
          <a:xfrm>
            <a:off x="228600" y="263257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>
          <a:blip r:embed="rId4"/>
          <a:srcRect/>
          <a:stretch/>
        </p:blipFill>
        <p:spPr>
          <a:xfrm>
            <a:off x="4114800" y="26038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>
          <a:blip r:embed="rId5"/>
          <a:srcRect/>
          <a:stretch/>
        </p:blipFill>
        <p:spPr>
          <a:xfrm>
            <a:off x="2286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>
          <a:blip r:embed="rId6"/>
          <a:srcRect/>
          <a:stretch/>
        </p:blipFill>
        <p:spPr>
          <a:xfrm>
            <a:off x="41148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7"/>
          <p:cNvPicPr preferRelativeResize="0"/>
          <p:nvPr/>
        </p:nvPicPr>
        <p:blipFill>
          <a:blip r:embed="rId3"/>
          <a:srcRect/>
          <a:stretch/>
        </p:blipFill>
        <p:spPr>
          <a:xfrm>
            <a:off x="228600" y="263257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7"/>
          <p:cNvPicPr preferRelativeResize="0"/>
          <p:nvPr/>
        </p:nvPicPr>
        <p:blipFill>
          <a:blip r:embed="rId4"/>
          <a:srcRect/>
          <a:stretch/>
        </p:blipFill>
        <p:spPr>
          <a:xfrm>
            <a:off x="4114800" y="26038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>
          <a:blip r:embed="rId5"/>
          <a:srcRect/>
          <a:stretch/>
        </p:blipFill>
        <p:spPr>
          <a:xfrm>
            <a:off x="2286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>
          <a:blip r:embed="rId6"/>
          <a:srcRect/>
          <a:stretch/>
        </p:blipFill>
        <p:spPr>
          <a:xfrm>
            <a:off x="41148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8"/>
          <p:cNvPicPr preferRelativeResize="0"/>
          <p:nvPr/>
        </p:nvPicPr>
        <p:blipFill>
          <a:blip r:embed="rId3"/>
          <a:srcRect/>
          <a:stretch/>
        </p:blipFill>
        <p:spPr>
          <a:xfrm>
            <a:off x="228600" y="263257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8"/>
          <p:cNvPicPr preferRelativeResize="0"/>
          <p:nvPr/>
        </p:nvPicPr>
        <p:blipFill>
          <a:blip r:embed="rId4"/>
          <a:srcRect/>
          <a:stretch/>
        </p:blipFill>
        <p:spPr>
          <a:xfrm>
            <a:off x="4114800" y="26038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8"/>
          <p:cNvPicPr preferRelativeResize="0"/>
          <p:nvPr/>
        </p:nvPicPr>
        <p:blipFill>
          <a:blip r:embed="rId5"/>
          <a:srcRect/>
          <a:stretch/>
        </p:blipFill>
        <p:spPr>
          <a:xfrm>
            <a:off x="2286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>
          <a:blip r:embed="rId6"/>
          <a:srcRect/>
          <a:stretch/>
        </p:blipFill>
        <p:spPr>
          <a:xfrm>
            <a:off x="4114800" y="5091466"/>
            <a:ext cx="3657600" cy="45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224</Words>
  <Application>Microsoft Macintosh PowerPoint</Application>
  <PresentationFormat>Custom</PresentationFormat>
  <Paragraphs>36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Della Coletta</dc:creator>
  <cp:lastModifiedBy>Rafael Della Coletta</cp:lastModifiedBy>
  <cp:revision>2</cp:revision>
  <dcterms:created xsi:type="dcterms:W3CDTF">2022-12-06T15:39:33Z</dcterms:created>
  <dcterms:modified xsi:type="dcterms:W3CDTF">2023-01-13T20:41:39Z</dcterms:modified>
</cp:coreProperties>
</file>